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F0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52" d="100"/>
          <a:sy n="52" d="100"/>
        </p:scale>
        <p:origin x="17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2879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121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7341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852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632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19389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0113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5441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37258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51454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2023/5/27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1708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708D80-1F19-4E33-86D5-ADC82C178D02}" type="datetimeFigureOut">
              <a:rPr kumimoji="1" lang="ja-JP" altLang="en-US" smtClean="0"/>
              <a:t>2023/5/27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575703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8128B21-1A79-DC1B-000E-BE49610AF611}"/>
              </a:ext>
            </a:extLst>
          </p:cNvPr>
          <p:cNvSpPr txBox="1"/>
          <p:nvPr/>
        </p:nvSpPr>
        <p:spPr>
          <a:xfrm>
            <a:off x="1525303" y="629110"/>
            <a:ext cx="3335930" cy="429990"/>
          </a:xfrm>
          <a:prstGeom prst="rect">
            <a:avLst/>
          </a:prstGeom>
          <a:noFill/>
        </p:spPr>
        <p:txBody>
          <a:bodyPr wrap="square" rtlCol="0">
            <a:spAutoFit/>
          </a:bodyPr>
          <a:lstStyle/>
          <a:p>
            <a:r>
              <a:rPr kumimoji="1" lang="ja-JP" altLang="en-US" sz="2194" dirty="0"/>
              <a:t>明治大学　津軽三味線響</a:t>
            </a:r>
          </a:p>
        </p:txBody>
      </p:sp>
      <p:sp>
        <p:nvSpPr>
          <p:cNvPr id="16" name="テキスト ボックス 15">
            <a:extLst>
              <a:ext uri="{FF2B5EF4-FFF2-40B4-BE49-F238E27FC236}">
                <a16:creationId xmlns:a16="http://schemas.microsoft.com/office/drawing/2014/main" id="{5383E8E9-1BE9-B6AF-64C1-3AD3674557A7}"/>
              </a:ext>
            </a:extLst>
          </p:cNvPr>
          <p:cNvSpPr txBox="1"/>
          <p:nvPr/>
        </p:nvSpPr>
        <p:spPr>
          <a:xfrm>
            <a:off x="1084437" y="3745178"/>
            <a:ext cx="4689123" cy="2677656"/>
          </a:xfrm>
          <a:prstGeom prst="rect">
            <a:avLst/>
          </a:prstGeom>
          <a:noFill/>
        </p:spPr>
        <p:txBody>
          <a:bodyPr wrap="square">
            <a:spAutoFit/>
          </a:bodyPr>
          <a:lstStyle/>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津軽三味線響は</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2013 </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年に設立した明治大学公認サークルです。</a:t>
            </a:r>
            <a:endPar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津軽三味線での演奏を専門とした和楽器団体で、学内のイベントや学外の福祉施設・イベント等での演奏をメインに活動しております。</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400" b="1" kern="100" dirty="0">
                <a:latin typeface="游ゴシック Light" panose="020B0300000000000000" pitchFamily="50"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新型コロナウイルスの流行による活動の自粛・縮小という苦しい時間を過ごしてまいりましたが、昨年から徐々に活動を再開し演奏の機会を頂くことも増えてきました。サークル設立</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10</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年目という節目を迎える今年、希望を胸に再始動してまいります。新たな「響」がかき鳴らす力強くも深みのある音をお楽しみください。</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A153973-D5B4-ED65-D18C-CE0E709078A3}"/>
              </a:ext>
            </a:extLst>
          </p:cNvPr>
          <p:cNvSpPr txBox="1"/>
          <p:nvPr/>
        </p:nvSpPr>
        <p:spPr>
          <a:xfrm>
            <a:off x="1525303" y="6738006"/>
            <a:ext cx="1991177" cy="1200329"/>
          </a:xfrm>
          <a:prstGeom prst="rect">
            <a:avLst/>
          </a:prstGeom>
          <a:noFill/>
        </p:spPr>
        <p:txBody>
          <a:bodyPr wrap="square">
            <a:spAutoFit/>
          </a:bodyPr>
          <a:lstStyle/>
          <a:p>
            <a:pPr indent="59780" algn="just"/>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2022</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 </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indent="59780" algn="just"/>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びわ湖大会</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団体</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4</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【2023</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津軽三味線世界大会</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グループ</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B5</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3805363-3B3F-618E-FC4C-651273F4A82B}"/>
              </a:ext>
            </a:extLst>
          </p:cNvPr>
          <p:cNvCxnSpPr/>
          <p:nvPr/>
        </p:nvCxnSpPr>
        <p:spPr>
          <a:xfrm>
            <a:off x="3365790" y="6945088"/>
            <a:ext cx="0" cy="2301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4786A58-3B8C-E2FC-30C4-AAECA8EDDEDC}"/>
              </a:ext>
            </a:extLst>
          </p:cNvPr>
          <p:cNvSpPr txBox="1"/>
          <p:nvPr/>
        </p:nvSpPr>
        <p:spPr>
          <a:xfrm>
            <a:off x="1570326" y="7880892"/>
            <a:ext cx="1991177" cy="429990"/>
          </a:xfrm>
          <a:prstGeom prst="rect">
            <a:avLst/>
          </a:prstGeom>
          <a:noFill/>
        </p:spPr>
        <p:txBody>
          <a:bodyPr wrap="square">
            <a:spAutoFit/>
          </a:bodyPr>
          <a:lstStyle/>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津軽三味線響サークル</a:t>
            </a:r>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PV</a:t>
            </a:r>
          </a:p>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endParaRPr lang="ja-JP" altLang="ja-JP" sz="1097"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4" name="図 23">
            <a:extLst>
              <a:ext uri="{FF2B5EF4-FFF2-40B4-BE49-F238E27FC236}">
                <a16:creationId xmlns:a16="http://schemas.microsoft.com/office/drawing/2014/main" id="{142C4649-B61D-F4BC-DC5B-03450E608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57" y="8310882"/>
            <a:ext cx="1358069" cy="1358069"/>
          </a:xfrm>
          <a:prstGeom prst="rect">
            <a:avLst/>
          </a:prstGeom>
        </p:spPr>
      </p:pic>
      <p:pic>
        <p:nvPicPr>
          <p:cNvPr id="4" name="図 3">
            <a:extLst>
              <a:ext uri="{FF2B5EF4-FFF2-40B4-BE49-F238E27FC236}">
                <a16:creationId xmlns:a16="http://schemas.microsoft.com/office/drawing/2014/main" id="{E90B577D-27BC-7F1D-FF0F-9B45D3B011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65" y="1493890"/>
            <a:ext cx="6222868" cy="2072338"/>
          </a:xfrm>
          <a:prstGeom prst="rect">
            <a:avLst/>
          </a:prstGeom>
          <a:noFill/>
          <a:ln>
            <a:noFill/>
          </a:ln>
        </p:spPr>
      </p:pic>
      <p:pic>
        <p:nvPicPr>
          <p:cNvPr id="10" name="図 9">
            <a:extLst>
              <a:ext uri="{FF2B5EF4-FFF2-40B4-BE49-F238E27FC236}">
                <a16:creationId xmlns:a16="http://schemas.microsoft.com/office/drawing/2014/main" id="{2B8AC56A-0845-F41E-5A37-F06F670C0F0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8257" y1="24799" x2="48525" y2="25603"/>
                        <a14:foregroundMark x1="27346" y1="20912" x2="27346" y2="20912"/>
                        <a14:foregroundMark x1="12601" y1="27078" x2="12601" y2="27078"/>
                        <a14:foregroundMark x1="42627" y1="42761" x2="42627" y2="42761"/>
                        <a14:foregroundMark x1="76810" y1="29625" x2="76810" y2="29625"/>
                        <a14:foregroundMark x1="63941" y1="30161" x2="63941" y2="30161"/>
                        <a14:foregroundMark x1="60054" y1="40349" x2="60054" y2="40349"/>
                        <a14:foregroundMark x1="49196" y1="21180" x2="49196" y2="21180"/>
                        <a14:foregroundMark x1="27346" y1="22386" x2="27346" y2="22386"/>
                        <a14:foregroundMark x1="62601" y1="47453" x2="62601" y2="47453"/>
                        <a14:foregroundMark x1="53083" y1="40751" x2="53083" y2="40751"/>
                        <a14:foregroundMark x1="43700" y1="37399" x2="43700" y2="37399"/>
                        <a14:foregroundMark x1="31635" y1="42091" x2="31635" y2="42091"/>
                        <a14:foregroundMark x1="26273" y1="46113" x2="26273" y2="46113"/>
                      </a14:backgroundRemoval>
                    </a14:imgEffect>
                  </a14:imgLayer>
                </a14:imgProps>
              </a:ext>
              <a:ext uri="{28A0092B-C50C-407E-A947-70E740481C1C}">
                <a14:useLocalDpi xmlns:a14="http://schemas.microsoft.com/office/drawing/2010/main" val="0"/>
              </a:ext>
            </a:extLst>
          </a:blip>
          <a:srcRect/>
          <a:stretch/>
        </p:blipFill>
        <p:spPr>
          <a:xfrm>
            <a:off x="4734755" y="557803"/>
            <a:ext cx="637806" cy="637806"/>
          </a:xfrm>
          <a:prstGeom prst="rect">
            <a:avLst/>
          </a:prstGeom>
          <a:solidFill>
            <a:srgbClr val="000000">
              <a:alpha val="0"/>
            </a:srgbClr>
          </a:solidFill>
        </p:spPr>
      </p:pic>
      <p:sp>
        <p:nvSpPr>
          <p:cNvPr id="11" name="テキスト ボックス 10">
            <a:extLst>
              <a:ext uri="{FF2B5EF4-FFF2-40B4-BE49-F238E27FC236}">
                <a16:creationId xmlns:a16="http://schemas.microsoft.com/office/drawing/2014/main" id="{89E4D0C5-AFFD-E6DF-5DF3-550E98E35E88}"/>
              </a:ext>
            </a:extLst>
          </p:cNvPr>
          <p:cNvSpPr txBox="1"/>
          <p:nvPr/>
        </p:nvSpPr>
        <p:spPr>
          <a:xfrm>
            <a:off x="1656617" y="1039291"/>
            <a:ext cx="3176667" cy="338554"/>
          </a:xfrm>
          <a:prstGeom prst="rect">
            <a:avLst/>
          </a:prstGeom>
          <a:noFill/>
        </p:spPr>
        <p:txBody>
          <a:bodyPr wrap="square" rtlCol="0">
            <a:spAutoFit/>
          </a:bodyPr>
          <a:lstStyle/>
          <a:p>
            <a:r>
              <a:rPr kumimoji="1" lang="ja-JP" altLang="en-US" sz="1600" dirty="0"/>
              <a:t>～７月１日オンライン演奏会～</a:t>
            </a:r>
          </a:p>
        </p:txBody>
      </p:sp>
      <p:sp>
        <p:nvSpPr>
          <p:cNvPr id="13" name="テキスト ボックス 12">
            <a:extLst>
              <a:ext uri="{FF2B5EF4-FFF2-40B4-BE49-F238E27FC236}">
                <a16:creationId xmlns:a16="http://schemas.microsoft.com/office/drawing/2014/main" id="{1681FFF1-B447-CF21-C59B-564E5FE6C03B}"/>
              </a:ext>
            </a:extLst>
          </p:cNvPr>
          <p:cNvSpPr txBox="1"/>
          <p:nvPr/>
        </p:nvSpPr>
        <p:spPr>
          <a:xfrm>
            <a:off x="3365790" y="6775025"/>
            <a:ext cx="2680446" cy="2677656"/>
          </a:xfrm>
          <a:prstGeom prst="rect">
            <a:avLst/>
          </a:prstGeom>
          <a:noFill/>
        </p:spPr>
        <p:txBody>
          <a:bodyPr wrap="square" rtlCol="0">
            <a:spAutoFit/>
          </a:bodyPr>
          <a:lstStyle/>
          <a:p>
            <a:r>
              <a:rPr kumimoji="1" lang="en-US" altLang="ja-JP" sz="1400" dirty="0"/>
              <a:t>【</a:t>
            </a:r>
            <a:r>
              <a:rPr kumimoji="1" lang="ja-JP" altLang="en-US" sz="1400" dirty="0"/>
              <a:t>演奏会日時</a:t>
            </a:r>
            <a:r>
              <a:rPr kumimoji="1" lang="en-US" altLang="ja-JP" sz="1400" dirty="0"/>
              <a:t>】</a:t>
            </a:r>
          </a:p>
          <a:p>
            <a:endParaRPr kumimoji="1" lang="en-US" altLang="ja-JP" sz="1400" dirty="0"/>
          </a:p>
          <a:p>
            <a:r>
              <a:rPr kumimoji="1" lang="ja-JP" altLang="en-US" sz="1400" dirty="0"/>
              <a:t>７月１日</a:t>
            </a:r>
            <a:r>
              <a:rPr kumimoji="1" lang="en-US" altLang="ja-JP" sz="1400" dirty="0"/>
              <a:t>(</a:t>
            </a:r>
            <a:r>
              <a:rPr kumimoji="1" lang="ja-JP" altLang="en-US" sz="1400" dirty="0"/>
              <a:t>土</a:t>
            </a:r>
            <a:r>
              <a:rPr kumimoji="1" lang="en-US" altLang="ja-JP" sz="1400" dirty="0"/>
              <a:t>)14</a:t>
            </a:r>
            <a:r>
              <a:rPr kumimoji="1" lang="ja-JP" altLang="en-US" sz="1400" dirty="0"/>
              <a:t>時～</a:t>
            </a:r>
            <a:endParaRPr kumimoji="1" lang="en-US" altLang="ja-JP" sz="1400" dirty="0"/>
          </a:p>
          <a:p>
            <a:endParaRPr kumimoji="1" lang="en-US" altLang="ja-JP" sz="1400" dirty="0"/>
          </a:p>
          <a:p>
            <a:r>
              <a:rPr kumimoji="1" lang="en-US" altLang="ja-JP" sz="1400" dirty="0"/>
              <a:t>【</a:t>
            </a:r>
            <a:r>
              <a:rPr kumimoji="1" lang="ja-JP" altLang="en-US" sz="1400" dirty="0"/>
              <a:t>出演メンバー</a:t>
            </a:r>
            <a:r>
              <a:rPr kumimoji="1" lang="en-US" altLang="ja-JP" sz="1400" dirty="0"/>
              <a:t>】</a:t>
            </a:r>
          </a:p>
          <a:p>
            <a:endParaRPr kumimoji="1" lang="en-US" altLang="ja-JP" sz="1400" dirty="0"/>
          </a:p>
          <a:p>
            <a:r>
              <a:rPr kumimoji="1" lang="en-US" altLang="ja-JP" sz="1400" dirty="0"/>
              <a:t>3</a:t>
            </a:r>
            <a:r>
              <a:rPr kumimoji="1" lang="ja-JP" altLang="en-US" sz="1400" dirty="0"/>
              <a:t>年生代</a:t>
            </a:r>
            <a:r>
              <a:rPr kumimoji="1" lang="en-US" altLang="ja-JP" sz="1400" dirty="0"/>
              <a:t>(9</a:t>
            </a:r>
            <a:r>
              <a:rPr kumimoji="1" lang="ja-JP" altLang="en-US" sz="1400" dirty="0"/>
              <a:t>期</a:t>
            </a:r>
            <a:r>
              <a:rPr kumimoji="1" lang="en-US" altLang="ja-JP" sz="1400" dirty="0"/>
              <a:t>)</a:t>
            </a:r>
          </a:p>
          <a:p>
            <a:r>
              <a:rPr kumimoji="1" lang="en-US" altLang="ja-JP" sz="1400" dirty="0"/>
              <a:t>2</a:t>
            </a:r>
            <a:r>
              <a:rPr kumimoji="1" lang="ja-JP" altLang="en-US" sz="1400" dirty="0"/>
              <a:t>年生代</a:t>
            </a:r>
            <a:r>
              <a:rPr kumimoji="1" lang="en-US" altLang="ja-JP" sz="1400" dirty="0"/>
              <a:t>(10</a:t>
            </a:r>
            <a:r>
              <a:rPr kumimoji="1" lang="ja-JP" altLang="en-US" sz="1400" dirty="0"/>
              <a:t>期</a:t>
            </a:r>
            <a:r>
              <a:rPr kumimoji="1" lang="en-US" altLang="ja-JP" sz="1400" dirty="0"/>
              <a:t>)</a:t>
            </a:r>
          </a:p>
          <a:p>
            <a:endParaRPr kumimoji="1" lang="en-US" altLang="ja-JP" sz="1400" dirty="0"/>
          </a:p>
          <a:p>
            <a:r>
              <a:rPr kumimoji="1" lang="ja-JP" altLang="en-US" sz="1400" dirty="0"/>
              <a:t>現代曲から民謡まで様々な曲を演奏いたします。</a:t>
            </a:r>
            <a:endParaRPr kumimoji="1" lang="en-US" altLang="ja-JP" sz="1400" dirty="0"/>
          </a:p>
          <a:p>
            <a:r>
              <a:rPr kumimoji="1" lang="ja-JP" altLang="en-US" sz="1400" dirty="0"/>
              <a:t>ぜひお楽しみください！</a:t>
            </a:r>
          </a:p>
        </p:txBody>
      </p:sp>
    </p:spTree>
    <p:extLst>
      <p:ext uri="{BB962C8B-B14F-4D97-AF65-F5344CB8AC3E}">
        <p14:creationId xmlns:p14="http://schemas.microsoft.com/office/powerpoint/2010/main" val="4191194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124</TotalTime>
  <Words>211</Words>
  <Application>Microsoft Office PowerPoint</Application>
  <PresentationFormat>A4 210 x 297 mm</PresentationFormat>
  <Paragraphs>25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Light</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涼平</dc:creator>
  <cp:lastModifiedBy>田淵 朋世</cp:lastModifiedBy>
  <cp:revision>10</cp:revision>
  <dcterms:created xsi:type="dcterms:W3CDTF">2023-03-14T01:30:34Z</dcterms:created>
  <dcterms:modified xsi:type="dcterms:W3CDTF">2023-05-27T01:00:02Z</dcterms:modified>
</cp:coreProperties>
</file>